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CC7BB-D61E-3464-D329-6705C6264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E9AA64-C1A1-A5B3-A3E4-7CBDBCEF7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0B7DA2-D2AF-AB32-53CC-A432C25B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20989A-D756-5674-86B7-D6E5D288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F949AD-9533-C464-45F3-C1ABA50A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67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AA86A-EC04-ECD3-3B5F-BAFEBA25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DB7C5B-EF2A-AF0D-D96B-737636103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A33B9-5FBD-07C6-C2CF-39E5C4E7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4C8708-EB16-3BFD-E0FC-4B005920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C80963-A291-ABDF-7555-AC572EB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34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5431B4-55A8-EC20-2F10-A0F4DD018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2D0E9F-FCD6-A2A2-44A7-2E5CE2C67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04FCA1-E4A4-8F24-5F23-BEBAD681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FB67C7-395D-AE2B-D5F7-D79BD34B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E7D8CF-5469-B0C2-4BA9-36A85D1B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55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C34C9-A609-7085-E64A-B4B450AA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C4769-260E-5780-432F-55C75AE5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FCF49A-5DFB-B4FC-A2FE-3D9CC6A9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27036-40C2-8E23-1520-E0C4EF47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5B672B-1164-5F99-A41A-57EC7595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38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E9968-5BC2-EC5B-1B49-25AF4243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B99211-8DCF-FE9D-BBDB-E3B274DF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BA4CB0-CDF4-B43E-2FFA-AB1FBB41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8BE2C8-96C4-8B19-417F-ECDDD055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C89F21-C2C3-F7F2-4645-EC81A530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93AD1-D372-D824-2830-F5700C83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6DE084-1323-8700-2719-344726772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5CA0D6-908D-0A9E-BE5B-A1F750C34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5EF6D0-E19E-A7E7-F5DF-A32CE45A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5732A5-F1B3-EBCF-4DEC-D7B8CC77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4D2C9F-FE57-0778-8BED-245EACC7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90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90B69-5763-B132-327A-9D9B167A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6D46DA-7702-1812-D1F3-28D59C504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B077C3-5FB6-C7A9-E3D5-3D96080FC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94795F-6F7C-15BC-887D-2B3C91201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506BDF-6A37-6613-FCEE-B67D96001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05C4E7A-B0B7-E137-85F4-13082581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7225E3-4875-F158-7F92-D0894B0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B543E0-E553-E33C-9FA2-59DFCDFC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7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CCDC9-8B1C-2178-E4BE-E1E74A2F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0C8F6D-A4FF-B528-E68A-B719F513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86E9CD-BB0B-3DF0-1E48-0A1443AA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B0CE6D-F767-2EA5-6D70-160FFB53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0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8F2461-21EA-6B57-11C6-2B0DB74D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3B9053-B951-44C9-29EB-4B7D3C45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42D2E8-F289-21D9-5255-BA768829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15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08E84-6A81-996C-3B03-AF3DBC3F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8E4316-68E7-8AD3-A4A4-8940153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DA384D-7E01-A0C1-C2A4-B9DF3DA2D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F9FB2B-214A-73CC-5376-35619BF1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6A0D29-2587-BDF8-1A57-A1F533AE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BC7D7A-61B1-88E3-648C-967946E8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0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F3485-0D55-D774-9157-3975A737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C2836F-51F5-C9CF-BD88-4A3FC6CCF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A7DA5-7ABF-E2C1-7394-1B7A98E3A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5BBC42-118D-0995-E003-A39742B0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42A7AB-4CD5-F383-5AAC-9FDED9C2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1A4538-A973-DFDC-6DE9-1C4F2ED1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80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16E07F-16CE-4A83-0D56-29E423DB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15C75B-162D-7B45-5753-88202399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AF547C-4842-BB48-C3FF-B7690AFC5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8AD37-11F9-437B-AD60-A3EA4FE8B5F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051EC8-B34A-9D7B-8454-64782FC27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F8C35F-0453-E62B-AFA1-4926A1018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955D89-8D16-4CA4-A545-66680C5F7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0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enku, auto, boty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3418E06D-CE19-BDF4-C18A-579C9FEC6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706"/>
          <a:stretch/>
        </p:blipFill>
        <p:spPr>
          <a:xfrm>
            <a:off x="547545" y="547545"/>
            <a:ext cx="11088962" cy="57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804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Pavlíček</dc:creator>
  <cp:lastModifiedBy>Jiří Pavlíček</cp:lastModifiedBy>
  <cp:revision>1</cp:revision>
  <dcterms:created xsi:type="dcterms:W3CDTF">2025-03-18T11:31:24Z</dcterms:created>
  <dcterms:modified xsi:type="dcterms:W3CDTF">2025-03-18T11:31:59Z</dcterms:modified>
</cp:coreProperties>
</file>